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8" r:id="rId2"/>
    <p:sldId id="278" r:id="rId3"/>
    <p:sldId id="259" r:id="rId4"/>
    <p:sldId id="260" r:id="rId5"/>
    <p:sldId id="274" r:id="rId6"/>
    <p:sldId id="276" r:id="rId7"/>
    <p:sldId id="261" r:id="rId8"/>
    <p:sldId id="262" r:id="rId9"/>
    <p:sldId id="263" r:id="rId10"/>
    <p:sldId id="268" r:id="rId11"/>
    <p:sldId id="267" r:id="rId12"/>
    <p:sldId id="264" r:id="rId13"/>
    <p:sldId id="265" r:id="rId14"/>
    <p:sldId id="266" r:id="rId15"/>
    <p:sldId id="275" r:id="rId16"/>
    <p:sldId id="269" r:id="rId17"/>
    <p:sldId id="272" r:id="rId18"/>
    <p:sldId id="277" r:id="rId19"/>
    <p:sldId id="270" r:id="rId20"/>
    <p:sldId id="271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96B6E-AAD4-4B6A-8569-CBAADF7754E3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64396-1DBC-43EE-95E0-DBA92D6B01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BBCD3E8-EB87-4A2E-ACD4-15174A023EEE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73DA79-797B-4CAB-ACAD-EAC5AC5BB39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11" y="350498"/>
            <a:ext cx="1402202" cy="1396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050" y="350498"/>
            <a:ext cx="1092835" cy="13322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4733" y="1859491"/>
            <a:ext cx="341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Liceul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cu Program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Sportiv</a:t>
            </a:r>
            <a:r>
              <a:rPr lang="ro-R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algn="ctr"/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</a:t>
            </a:r>
            <a:r>
              <a:rPr lang="ro-R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luj-Napoca, </a:t>
            </a:r>
            <a:r>
              <a:rPr lang="ro-RO" b="1" i="1" dirty="0">
                <a:latin typeface="Calibri" panose="020F0502020204030204" pitchFamily="34" charset="0"/>
              </a:rPr>
              <a:t>România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87933" y="1792713"/>
            <a:ext cx="270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2nd High School of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Pylaia</a:t>
            </a:r>
            <a:r>
              <a:rPr lang="ro-R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algn="ctr"/>
            <a:r>
              <a:rPr lang="ro-RO" b="1" i="1" dirty="0">
                <a:latin typeface="Calibri" panose="020F0502020204030204" pitchFamily="34" charset="0"/>
              </a:rPr>
              <a:t>Salonic, Grecia</a:t>
            </a:r>
            <a:endParaRPr lang="en-US" dirty="0"/>
          </a:p>
        </p:txBody>
      </p:sp>
      <p:pic>
        <p:nvPicPr>
          <p:cNvPr id="2059" name="Picture 4" descr="Fișier:Flag of Romania.sv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45" y="2476500"/>
            <a:ext cx="29241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5" descr="Steag Grecia - Flags.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20" y="2480733"/>
            <a:ext cx="3476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19289" y="24226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28155" y="29036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ERASMUS+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3913" y="4154311"/>
            <a:ext cx="7118087" cy="149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2023-1-RO01-KA121-VET-000140746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Perioada</a:t>
            </a:r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</a:t>
            </a:r>
            <a:r>
              <a:rPr lang="ro-RO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ăț</a:t>
            </a:r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ii:15.03.2025-29.03.2025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55" y="5684471"/>
            <a:ext cx="603556" cy="823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2600" y="5678374"/>
            <a:ext cx="804742" cy="829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5" y="2532712"/>
            <a:ext cx="2183957" cy="2911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3C3F9F-938A-745C-8033-2FA91C1AC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9844" y="458508"/>
            <a:ext cx="2466975" cy="971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9D3EE2-F734-8FD5-FFFD-70F514D38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51" y="569525"/>
            <a:ext cx="3565654" cy="74951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E36BEDC-14EB-5141-60E5-EA6210212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43" y="3717918"/>
            <a:ext cx="4272843" cy="320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52" y="3717918"/>
            <a:ext cx="4067057" cy="305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3653367"/>
            <a:ext cx="4067058" cy="305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63" y="224367"/>
            <a:ext cx="4230344" cy="317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00" y="-24349"/>
            <a:ext cx="2806700" cy="374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3" y="256242"/>
            <a:ext cx="4059592" cy="304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TRAINING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00" y="1638088"/>
            <a:ext cx="3232984" cy="4631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3" y="150990"/>
            <a:ext cx="3329517" cy="443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WhatsApp Video 2025-04-17 at 08.38.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345" y="407599"/>
            <a:ext cx="3505598" cy="6193939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23" y="5350933"/>
            <a:ext cx="5931077" cy="1507067"/>
          </a:xfrm>
        </p:spPr>
        <p:txBody>
          <a:bodyPr>
            <a:normAutofit/>
          </a:bodyPr>
          <a:lstStyle/>
          <a:p>
            <a:pPr algn="ctr"/>
            <a:r>
              <a:rPr lang="ro-RO" sz="3200" dirty="0">
                <a:latin typeface="Bahnschrift Condensed" panose="020B0502040204020203" pitchFamily="34" charset="0"/>
              </a:rPr>
              <a:t>Vizită LA MONUMENTUL ȘI MUZEUL TURNUL ALB-SALONIC </a:t>
            </a:r>
            <a:endParaRPr lang="en-US" sz="3200" dirty="0">
              <a:latin typeface="Bahnschrift Condensed" panose="020B0502040204020203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" y="1238056"/>
            <a:ext cx="2142895" cy="285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70" y="2495613"/>
            <a:ext cx="5610577" cy="420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7" y="154453"/>
            <a:ext cx="2711053" cy="212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49" y="-17627"/>
            <a:ext cx="4026420" cy="5368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" y="49389"/>
            <a:ext cx="4229570" cy="3172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30" y="68786"/>
            <a:ext cx="4203709" cy="3152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14123"/>
          <a:stretch>
            <a:fillRect/>
          </a:stretch>
        </p:blipFill>
        <p:spPr>
          <a:xfrm>
            <a:off x="4374468" y="122243"/>
            <a:ext cx="3495764" cy="2961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102563" y="3344583"/>
            <a:ext cx="61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Condensed" panose="020B0502040204020203" pitchFamily="34" charset="0"/>
              </a:rPr>
              <a:t>STAȚIA DE METROU VENIZELOU, SIT ARHEOLOGIC ȘI MUZEU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899271"/>
            <a:ext cx="3413655" cy="2787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4244624" y="5532734"/>
            <a:ext cx="384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latin typeface="Bahnschrift Condensed" panose="020B0502040204020203" pitchFamily="34" charset="0"/>
              </a:rPr>
              <a:t>BISERICA SF. DIMITRIE din SALONIC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445" y="4057887"/>
            <a:ext cx="3697760" cy="2683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6533" y="327379"/>
            <a:ext cx="2822223" cy="1907822"/>
          </a:xfrm>
        </p:spPr>
        <p:txBody>
          <a:bodyPr>
            <a:normAutofit/>
          </a:bodyPr>
          <a:lstStyle/>
          <a:p>
            <a:pPr algn="ctr"/>
            <a:r>
              <a:rPr lang="ro-RO" sz="2400" dirty="0">
                <a:latin typeface="Bahnschrift SemiBold Condensed" panose="020B0502040204020203" pitchFamily="34" charset="0"/>
              </a:rPr>
              <a:t>EXCURSIE LA MĂNĂSTIRILE DE LA M ETEORA, KALABAKA, GRECIA</a:t>
            </a:r>
            <a:endParaRPr lang="en-US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0" y="128444"/>
            <a:ext cx="4043260" cy="3032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89" y="14144"/>
            <a:ext cx="4419600" cy="33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89" y="343041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575" r="2637" b="17532"/>
          <a:stretch>
            <a:fillRect/>
          </a:stretch>
        </p:blipFill>
        <p:spPr>
          <a:xfrm>
            <a:off x="138378" y="3316110"/>
            <a:ext cx="4027222" cy="341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2342478"/>
            <a:ext cx="2888167" cy="385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35" y="0"/>
            <a:ext cx="8920297" cy="66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960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5811" y="519289"/>
            <a:ext cx="3323344" cy="2139246"/>
          </a:xfrm>
        </p:spPr>
        <p:txBody>
          <a:bodyPr>
            <a:normAutofit/>
          </a:bodyPr>
          <a:lstStyle/>
          <a:p>
            <a:pPr algn="ctr"/>
            <a:r>
              <a:rPr lang="ro-RO" sz="2400" dirty="0">
                <a:latin typeface="Bahnschrift SemiBold Condensed" panose="020B0502040204020203" pitchFamily="34" charset="0"/>
              </a:rPr>
              <a:t>Întâlnirea cu răzvan lucescu,  antrenorul echipei de fotbal ”paok salonic” </a:t>
            </a:r>
            <a:endParaRPr lang="en-US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95" y="3536771"/>
            <a:ext cx="4428305" cy="332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09" y="1116452"/>
            <a:ext cx="2832100" cy="377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8" y="3678088"/>
            <a:ext cx="2278945" cy="303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2" y="5350933"/>
            <a:ext cx="8534400" cy="1507067"/>
          </a:xfrm>
        </p:spPr>
        <p:txBody>
          <a:bodyPr/>
          <a:lstStyle/>
          <a:p>
            <a:pPr algn="ctr"/>
            <a:r>
              <a:rPr lang="ro-RO" dirty="0">
                <a:latin typeface="Bahnschrift Condensed" panose="020B0502040204020203" pitchFamily="34" charset="0"/>
                <a:cs typeface="Bahnschrift Condensed" panose="020B0502040204020203" pitchFamily="34" charset="0"/>
              </a:rPr>
              <a:t>TOUMBA STADIUM-PAOK SPORTS ARENA</a:t>
            </a:r>
            <a:endParaRPr lang="en-US" dirty="0">
              <a:latin typeface="Bahnschrift Condensed" panose="020B0502040204020203" pitchFamily="34" charset="0"/>
              <a:cs typeface="Bahnschrift Condensed" panose="020B0502040204020203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56" y="178117"/>
            <a:ext cx="7243056" cy="5428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CCC08-CA5B-6BE3-3E71-995A76EB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500" y="5350933"/>
            <a:ext cx="7304793" cy="1386901"/>
          </a:xfrm>
        </p:spPr>
        <p:txBody>
          <a:bodyPr/>
          <a:lstStyle/>
          <a:p>
            <a:r>
              <a:rPr lang="ro-RO" b="1" dirty="0">
                <a:latin typeface="Bahnschrift Condensed" panose="020B0502040204020203" pitchFamily="34" charset="0"/>
              </a:rPr>
              <a:t>ULTIMA ZI DE ANTRENAMENT LA ȘCOALA GAZDĂ</a:t>
            </a:r>
            <a:endParaRPr lang="en-US" b="1" dirty="0">
              <a:latin typeface="Bahnschrift Condensed" panose="020B05020402040202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9D3606-077A-C8F0-7C78-0C19FF73E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11" y="120166"/>
            <a:ext cx="7304793" cy="5478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343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41844" r="-1349"/>
          <a:stretch>
            <a:fillRect/>
          </a:stretch>
        </p:blipFill>
        <p:spPr>
          <a:xfrm>
            <a:off x="1840089" y="59319"/>
            <a:ext cx="8737600" cy="673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93A14-8436-9B29-9863-92A89CEC6276}"/>
              </a:ext>
            </a:extLst>
          </p:cNvPr>
          <p:cNvSpPr txBox="1"/>
          <p:nvPr/>
        </p:nvSpPr>
        <p:spPr>
          <a:xfrm>
            <a:off x="4233334" y="6092929"/>
            <a:ext cx="419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>
                <a:latin typeface="Bahnschrift Condensed" panose="020B0502040204020203" pitchFamily="34" charset="0"/>
              </a:rPr>
              <a:t>SALA DE SPORT A LICEULUI GAZDĂ</a:t>
            </a:r>
            <a:endParaRPr lang="en-US" sz="2800" dirty="0"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A1E1BD-9610-8432-0805-7E4182B4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64" y="541175"/>
            <a:ext cx="7950600" cy="561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10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568" y="5988756"/>
            <a:ext cx="8534400" cy="869244"/>
          </a:xfrm>
        </p:spPr>
        <p:txBody>
          <a:bodyPr>
            <a:normAutofit fontScale="90000"/>
          </a:bodyPr>
          <a:lstStyle/>
          <a:p>
            <a:pPr algn="ctr"/>
            <a:r>
              <a:rPr lang="ro-RO" sz="2700" dirty="0">
                <a:latin typeface="Bahnschrift SemiBold Condensed" panose="020B0502040204020203" pitchFamily="34" charset="0"/>
              </a:rPr>
              <a:t>POZĂ DE GRUP CU ECHIPA DE HANDBAL A </a:t>
            </a:r>
            <a:r>
              <a:rPr lang="en-US" sz="27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</a:rPr>
              <a:t>2nd High School of </a:t>
            </a:r>
            <a:r>
              <a:rPr lang="en-US" sz="2700" dirty="0" err="1">
                <a:effectLst/>
                <a:latin typeface="Bahnschrift SemiBold Condensed" panose="020B0502040204020203" pitchFamily="34" charset="0"/>
                <a:ea typeface="Calibri" panose="020F0502020204030204" pitchFamily="34" charset="0"/>
              </a:rPr>
              <a:t>Pylaia</a:t>
            </a:r>
            <a:r>
              <a:rPr lang="ro-RO" sz="27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</a:rPr>
              <a:t>, </a:t>
            </a:r>
            <a:br>
              <a:rPr lang="ro-RO" sz="27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</a:rPr>
            </a:br>
            <a:r>
              <a:rPr lang="ro-RO" sz="2700" dirty="0">
                <a:latin typeface="Bahnschrift SemiBold Condensed" panose="020B0502040204020203" pitchFamily="34" charset="0"/>
              </a:rPr>
              <a:t>Salonic, Grecia ȘI GRUPUL ȚINTĂ AL PROIECTULUI ERASMUS+</a:t>
            </a:r>
            <a:br>
              <a:rPr lang="en-US" sz="2700" dirty="0">
                <a:latin typeface="Bahnschrift SemiBold Condensed" panose="020B0502040204020203" pitchFamily="34" charset="0"/>
              </a:rPr>
            </a:br>
            <a:r>
              <a:rPr lang="ro-RO" dirty="0">
                <a:latin typeface="Bahnschrift SemiBold Condensed" panose="020B0502040204020203" pitchFamily="34" charset="0"/>
              </a:rPr>
              <a:t> </a:t>
            </a:r>
            <a:endParaRPr lang="en-US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11" y="252742"/>
            <a:ext cx="7316876" cy="548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57" y="93216"/>
            <a:ext cx="8362564" cy="6271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504566" y="1355198"/>
            <a:ext cx="3475021" cy="951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33271" y="4552828"/>
            <a:ext cx="2926334" cy="957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596" y="-31916"/>
            <a:ext cx="1661993" cy="747897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9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ERASMUS+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teag Grecia - Flags.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08" y="378266"/>
            <a:ext cx="3476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774" y="375938"/>
            <a:ext cx="2926334" cy="9571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888" y="1765123"/>
            <a:ext cx="10329334" cy="4150255"/>
          </a:xfrm>
        </p:spPr>
        <p:txBody>
          <a:bodyPr>
            <a:normAutofit/>
          </a:bodyPr>
          <a:lstStyle/>
          <a:p>
            <a:pPr algn="just"/>
            <a:r>
              <a:rPr lang="ro-RO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În perioada 15-30 martie 2025, au avut loc mobilitățile din cadrul proiectului ERASMUS+ 2023-1-RO01-KA121-VET-000140746, pe domeniile: mobilități de grup-elevi, job shadowing-profesori.</a:t>
            </a:r>
          </a:p>
          <a:p>
            <a:pPr algn="just"/>
            <a:r>
              <a:rPr lang="ro-RO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Au participat 14 elevi de la domeniul handbal băieți, cu vârste cuprinse între 14-16 ani și 1 profesor de specialitate pe domeniul job shadowing.</a:t>
            </a:r>
            <a:endParaRPr lang="en-US" sz="36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6267" y="69685"/>
            <a:ext cx="6107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9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ERASMUS+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413" y="5559778"/>
            <a:ext cx="10457922" cy="1271633"/>
          </a:xfrm>
        </p:spPr>
        <p:txBody>
          <a:bodyPr>
            <a:normAutofit/>
          </a:bodyPr>
          <a:lstStyle/>
          <a:p>
            <a:r>
              <a:rPr lang="ro-R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Grupul țintă al proiectului erasmus+ 2023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653" y="201567"/>
            <a:ext cx="7144279" cy="5358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D28A4E-050F-BFC4-EECC-E8EE17411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5" y="168188"/>
            <a:ext cx="4293458" cy="572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F1CCC-4661-6C39-20AF-53A36841C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17" y="168188"/>
            <a:ext cx="4398433" cy="586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F2F49-4C84-6173-876E-7909627B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39" y="1862667"/>
            <a:ext cx="2508782" cy="1704622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dirty="0">
                <a:latin typeface="Bahnschrift Condensed" panose="020B0502040204020203" pitchFamily="34" charset="0"/>
              </a:rPr>
              <a:t>JOB SHADOWING</a:t>
            </a:r>
            <a:br>
              <a:rPr lang="ro-RO" b="1" dirty="0">
                <a:latin typeface="Bahnschrift Condensed" panose="020B0502040204020203" pitchFamily="34" charset="0"/>
              </a:rPr>
            </a:br>
            <a:r>
              <a:rPr lang="ro-RO" b="1" dirty="0">
                <a:latin typeface="Bahnschrift Condensed" panose="020B0502040204020203" pitchFamily="34" charset="0"/>
              </a:rPr>
              <a:t>17-24.03.2025</a:t>
            </a:r>
            <a:endParaRPr lang="en-US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9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3AD4D4-BCB1-E8F5-83CD-0357DFFF9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6" y="106634"/>
            <a:ext cx="5508729" cy="664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A50EF-BE86-0906-30AE-6DF8F4C6B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29" y="106634"/>
            <a:ext cx="5874644" cy="6644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973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06" y="525461"/>
            <a:ext cx="3871385" cy="290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91" y="3588716"/>
            <a:ext cx="3871385" cy="290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4" y="458345"/>
            <a:ext cx="3695700" cy="492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230312" y="5385945"/>
            <a:ext cx="629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latin typeface="Bahnschrift Condensed" panose="020B0502040204020203" pitchFamily="34" charset="0"/>
              </a:rPr>
              <a:t>ÎNTÂLNIRE CU PROFESORII ȘI ECHIPA DE HANDBAL A ȘCOLII</a:t>
            </a:r>
            <a:endParaRPr lang="en-US" sz="2800" b="1" dirty="0">
              <a:latin typeface="Bahnschrift Condensed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03733" y="1251057"/>
            <a:ext cx="2912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latin typeface="Bahnschrift Condensed" panose="020B0502040204020203" pitchFamily="34" charset="0"/>
              </a:rPr>
              <a:t>PRIMA ZI LA </a:t>
            </a:r>
            <a:r>
              <a:rPr lang="en-US" sz="2800" b="1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2nd High School of </a:t>
            </a:r>
            <a:r>
              <a:rPr lang="en-US" sz="2800" b="1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Pylaia</a:t>
            </a:r>
            <a:r>
              <a:rPr lang="ro-RO" sz="2800" b="1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, GRECIA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094" y="3925711"/>
            <a:ext cx="1877084" cy="1251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Calibri" panose="020F0502020204030204" pitchFamily="34" charset="0"/>
                <a:cs typeface="+mn-cs"/>
              </a:rPr>
              <a:t>TRAINING 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Calibri" panose="020F0502020204030204" pitchFamily="34" charset="0"/>
                <a:cs typeface="+mn-cs"/>
              </a:rPr>
              <a:t>2nd High School of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Calibri" panose="020F0502020204030204" pitchFamily="34" charset="0"/>
                <a:cs typeface="+mn-cs"/>
              </a:rPr>
              <a:t>Pylaia</a:t>
            </a: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Calibri" panose="020F0502020204030204" pitchFamily="34" charset="0"/>
                <a:cs typeface="+mn-cs"/>
              </a:rPr>
              <a:t>, GRECIA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78" y="1715913"/>
            <a:ext cx="3977447" cy="2983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0" y="224368"/>
            <a:ext cx="3747909" cy="2810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72" y="3702756"/>
            <a:ext cx="3954872" cy="2966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8156"/>
          <a:stretch>
            <a:fillRect/>
          </a:stretch>
        </p:blipFill>
        <p:spPr>
          <a:xfrm>
            <a:off x="675258" y="3490199"/>
            <a:ext cx="4623654" cy="325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9" r="1799" b="19659"/>
          <a:stretch>
            <a:fillRect/>
          </a:stretch>
        </p:blipFill>
        <p:spPr>
          <a:xfrm>
            <a:off x="6445955" y="3429000"/>
            <a:ext cx="4905252" cy="3347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8" y="158890"/>
            <a:ext cx="4601814" cy="3451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0"/>
          <a:stretch>
            <a:fillRect/>
          </a:stretch>
        </p:blipFill>
        <p:spPr>
          <a:xfrm>
            <a:off x="6445955" y="158890"/>
            <a:ext cx="4905252" cy="345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234</TotalTime>
  <Words>216</Words>
  <Application>Microsoft Office PowerPoint</Application>
  <PresentationFormat>Widescreen</PresentationFormat>
  <Paragraphs>27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Bahnschrift Condensed</vt:lpstr>
      <vt:lpstr>Bahnschrift SemiBold Condensed</vt:lpstr>
      <vt:lpstr>Calibri</vt:lpstr>
      <vt:lpstr>Century Gothic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Grupul țintă al proiectului erasmus+ 2023</vt:lpstr>
      <vt:lpstr>JOB SHADOWING 17-24.03.2025</vt:lpstr>
      <vt:lpstr>PowerPoint Presentation</vt:lpstr>
      <vt:lpstr> </vt:lpstr>
      <vt:lpstr>TRAINING - 2nd High School of Pylaia, GRECIA</vt:lpstr>
      <vt:lpstr>PowerPoint Presentation</vt:lpstr>
      <vt:lpstr>PowerPoint Presentation</vt:lpstr>
      <vt:lpstr>TRAINING </vt:lpstr>
      <vt:lpstr>Vizită LA MONUMENTUL ȘI MUZEUL TURNUL ALB-SALONIC </vt:lpstr>
      <vt:lpstr>PowerPoint Presentation</vt:lpstr>
      <vt:lpstr>EXCURSIE LA MĂNĂSTIRILE DE LA M ETEORA, KALABAKA, GRECIA</vt:lpstr>
      <vt:lpstr>PowerPoint Presentation</vt:lpstr>
      <vt:lpstr>Întâlnirea cu răzvan lucescu,  antrenorul echipei de fotbal ”paok salonic” </vt:lpstr>
      <vt:lpstr>TOUMBA STADIUM-PAOK SPORTS ARENA</vt:lpstr>
      <vt:lpstr>ULTIMA ZI DE ANTRENAMENT LA ȘCOALA GAZDĂ</vt:lpstr>
      <vt:lpstr>PowerPoint Presentation</vt:lpstr>
      <vt:lpstr>POZĂ DE GRUP CU ECHIPA DE HANDBAL A 2nd High School of Pylaia,  Salonic, Grecia ȘI GRUPUL ȚINTĂ AL PROIECTULUI ERASMUS+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proflab</dc:creator>
  <cp:lastModifiedBy>cristina eberle</cp:lastModifiedBy>
  <cp:revision>35</cp:revision>
  <dcterms:created xsi:type="dcterms:W3CDTF">2025-04-16T08:49:00Z</dcterms:created>
  <dcterms:modified xsi:type="dcterms:W3CDTF">2025-07-29T12:42:34Z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A488F488C0654D50919C36D73791C319_12</vt:lpwstr>
  </property>
  <property fmtid="{D5CDD505-2E9C-101B-9397-08002B2CF9AE}" pid="3" name="KSOProductBuildVer">
    <vt:lpwstr>1033-12.2.0.20795</vt:lpwstr>
  </property>
</Properties>
</file>